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3290888" cy="32908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13"/>
    <p:restoredTop sz="94744"/>
  </p:normalViewPr>
  <p:slideViewPr>
    <p:cSldViewPr snapToGrid="0" snapToObjects="1">
      <p:cViewPr varScale="1">
        <p:scale>
          <a:sx n="214" d="100"/>
          <a:sy n="214" d="100"/>
        </p:scale>
        <p:origin x="21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17" y="538578"/>
            <a:ext cx="2797255" cy="1145717"/>
          </a:xfrm>
        </p:spPr>
        <p:txBody>
          <a:bodyPr anchor="b"/>
          <a:lstStyle>
            <a:lvl1pPr algn="ctr">
              <a:defRPr sz="21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61" y="1728478"/>
            <a:ext cx="2468166" cy="794536"/>
          </a:xfrm>
        </p:spPr>
        <p:txBody>
          <a:bodyPr/>
          <a:lstStyle>
            <a:lvl1pPr marL="0" indent="0" algn="ctr">
              <a:buNone/>
              <a:defRPr sz="864"/>
            </a:lvl1pPr>
            <a:lvl2pPr marL="164546" indent="0" algn="ctr">
              <a:buNone/>
              <a:defRPr sz="720"/>
            </a:lvl2pPr>
            <a:lvl3pPr marL="329093" indent="0" algn="ctr">
              <a:buNone/>
              <a:defRPr sz="648"/>
            </a:lvl3pPr>
            <a:lvl4pPr marL="493639" indent="0" algn="ctr">
              <a:buNone/>
              <a:defRPr sz="576"/>
            </a:lvl4pPr>
            <a:lvl5pPr marL="658185" indent="0" algn="ctr">
              <a:buNone/>
              <a:defRPr sz="576"/>
            </a:lvl5pPr>
            <a:lvl6pPr marL="822731" indent="0" algn="ctr">
              <a:buNone/>
              <a:defRPr sz="576"/>
            </a:lvl6pPr>
            <a:lvl7pPr marL="987278" indent="0" algn="ctr">
              <a:buNone/>
              <a:defRPr sz="576"/>
            </a:lvl7pPr>
            <a:lvl8pPr marL="1151824" indent="0" algn="ctr">
              <a:buNone/>
              <a:defRPr sz="576"/>
            </a:lvl8pPr>
            <a:lvl9pPr marL="1316370" indent="0" algn="ctr">
              <a:buNone/>
              <a:defRPr sz="57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20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05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042" y="175210"/>
            <a:ext cx="709598" cy="27888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249" y="175210"/>
            <a:ext cx="2087657" cy="2788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89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41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35" y="820437"/>
            <a:ext cx="2838391" cy="1368918"/>
          </a:xfrm>
        </p:spPr>
        <p:txBody>
          <a:bodyPr anchor="b"/>
          <a:lstStyle>
            <a:lvl1pPr>
              <a:defRPr sz="21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35" y="2202306"/>
            <a:ext cx="2838391" cy="719882"/>
          </a:xfrm>
        </p:spPr>
        <p:txBody>
          <a:bodyPr/>
          <a:lstStyle>
            <a:lvl1pPr marL="0" indent="0">
              <a:buNone/>
              <a:defRPr sz="864">
                <a:solidFill>
                  <a:schemeClr val="tx1"/>
                </a:solidFill>
              </a:defRPr>
            </a:lvl1pPr>
            <a:lvl2pPr marL="164546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2pPr>
            <a:lvl3pPr marL="329093" indent="0">
              <a:buNone/>
              <a:defRPr sz="648">
                <a:solidFill>
                  <a:schemeClr val="tx1">
                    <a:tint val="75000"/>
                  </a:schemeClr>
                </a:solidFill>
              </a:defRPr>
            </a:lvl3pPr>
            <a:lvl4pPr marL="493639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4pPr>
            <a:lvl5pPr marL="658185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5pPr>
            <a:lvl6pPr marL="822731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6pPr>
            <a:lvl7pPr marL="987278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7pPr>
            <a:lvl8pPr marL="1151824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8pPr>
            <a:lvl9pPr marL="1316370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1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249" y="876047"/>
            <a:ext cx="1398627" cy="20880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012" y="876047"/>
            <a:ext cx="1398627" cy="20880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175210"/>
            <a:ext cx="2838391" cy="63608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77" y="806725"/>
            <a:ext cx="1392200" cy="395363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677" y="1202088"/>
            <a:ext cx="1392200" cy="176809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012" y="806725"/>
            <a:ext cx="1399056" cy="395363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012" y="1202088"/>
            <a:ext cx="1399056" cy="176809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2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34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14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219392"/>
            <a:ext cx="1061397" cy="767874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056" y="473828"/>
            <a:ext cx="1666012" cy="2338663"/>
          </a:xfrm>
        </p:spPr>
        <p:txBody>
          <a:bodyPr/>
          <a:lstStyle>
            <a:lvl1pPr>
              <a:defRPr sz="1152"/>
            </a:lvl1pPr>
            <a:lvl2pPr>
              <a:defRPr sz="1008"/>
            </a:lvl2pPr>
            <a:lvl3pPr>
              <a:defRPr sz="864"/>
            </a:lvl3pPr>
            <a:lvl4pPr>
              <a:defRPr sz="720"/>
            </a:lvl4pPr>
            <a:lvl5pPr>
              <a:defRPr sz="720"/>
            </a:lvl5pPr>
            <a:lvl6pPr>
              <a:defRPr sz="720"/>
            </a:lvl6pPr>
            <a:lvl7pPr>
              <a:defRPr sz="720"/>
            </a:lvl7pPr>
            <a:lvl8pPr>
              <a:defRPr sz="720"/>
            </a:lvl8pPr>
            <a:lvl9pPr>
              <a:defRPr sz="72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987266"/>
            <a:ext cx="1061397" cy="1829033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13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219392"/>
            <a:ext cx="1061397" cy="767874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056" y="473828"/>
            <a:ext cx="1666012" cy="2338663"/>
          </a:xfrm>
        </p:spPr>
        <p:txBody>
          <a:bodyPr anchor="t"/>
          <a:lstStyle>
            <a:lvl1pPr marL="0" indent="0">
              <a:buNone/>
              <a:defRPr sz="1152"/>
            </a:lvl1pPr>
            <a:lvl2pPr marL="164546" indent="0">
              <a:buNone/>
              <a:defRPr sz="1008"/>
            </a:lvl2pPr>
            <a:lvl3pPr marL="329093" indent="0">
              <a:buNone/>
              <a:defRPr sz="864"/>
            </a:lvl3pPr>
            <a:lvl4pPr marL="493639" indent="0">
              <a:buNone/>
              <a:defRPr sz="720"/>
            </a:lvl4pPr>
            <a:lvl5pPr marL="658185" indent="0">
              <a:buNone/>
              <a:defRPr sz="720"/>
            </a:lvl5pPr>
            <a:lvl6pPr marL="822731" indent="0">
              <a:buNone/>
              <a:defRPr sz="720"/>
            </a:lvl6pPr>
            <a:lvl7pPr marL="987278" indent="0">
              <a:buNone/>
              <a:defRPr sz="720"/>
            </a:lvl7pPr>
            <a:lvl8pPr marL="1151824" indent="0">
              <a:buNone/>
              <a:defRPr sz="720"/>
            </a:lvl8pPr>
            <a:lvl9pPr marL="1316370" indent="0">
              <a:buNone/>
              <a:defRPr sz="72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987266"/>
            <a:ext cx="1061397" cy="1829033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99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249" y="175210"/>
            <a:ext cx="2838391" cy="63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249" y="876047"/>
            <a:ext cx="2838391" cy="208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248" y="3050167"/>
            <a:ext cx="740450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448C-F3BC-9E46-A761-BFAE1E588AEB}" type="datetimeFigureOut">
              <a:rPr lang="it-IT" smtClean="0"/>
              <a:t>21/06/2021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107" y="3050167"/>
            <a:ext cx="1110675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190" y="3050167"/>
            <a:ext cx="740450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093" rtl="0" eaLnBrk="1" latinLnBrk="0" hangingPunct="1">
        <a:lnSpc>
          <a:spcPct val="90000"/>
        </a:lnSpc>
        <a:spcBef>
          <a:spcPct val="0"/>
        </a:spcBef>
        <a:buNone/>
        <a:defRPr sz="15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73" indent="-82273" algn="l" defTabSz="329093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1pPr>
      <a:lvl2pPr marL="246819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864" kern="1200">
          <a:solidFill>
            <a:schemeClr val="tx1"/>
          </a:solidFill>
          <a:latin typeface="+mn-lt"/>
          <a:ea typeface="+mn-ea"/>
          <a:cs typeface="+mn-cs"/>
        </a:defRPr>
      </a:lvl2pPr>
      <a:lvl3pPr marL="411366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75912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740458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905005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1069551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234097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98643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1pPr>
      <a:lvl2pPr marL="164546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2pPr>
      <a:lvl3pPr marL="329093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3pPr>
      <a:lvl4pPr marL="493639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658185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822731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987278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151824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1637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8E2942BA-80CA-1E4D-AAC2-330B2970D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445C715D-7E33-374B-ABD7-0B69AC9633C5}"/>
              </a:ext>
            </a:extLst>
          </p:cNvPr>
          <p:cNvSpPr txBox="1"/>
          <p:nvPr/>
        </p:nvSpPr>
        <p:spPr>
          <a:xfrm>
            <a:off x="468986" y="1700198"/>
            <a:ext cx="2453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ntonio" panose="02000803000000000000" pitchFamily="2" charset="77"/>
              </a:rPr>
              <a:t>ATTIVAZIONE ORARIO SCOLASTICO </a:t>
            </a:r>
          </a:p>
          <a:p>
            <a:pPr algn="ctr"/>
            <a:r>
              <a:rPr lang="it-IT" b="1" dirty="0">
                <a:solidFill>
                  <a:srgbClr val="FF0000"/>
                </a:solidFill>
                <a:latin typeface="Antonio" panose="02000803000000000000" pitchFamily="2" charset="77"/>
              </a:rPr>
              <a:t>dal 12 aprile 2021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4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EC465140-7E0F-FB48-A93F-7FCD944ED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C20FB7CB-2957-D24E-9A7B-19437A4065D2}"/>
              </a:ext>
            </a:extLst>
          </p:cNvPr>
          <p:cNvSpPr txBox="1"/>
          <p:nvPr/>
        </p:nvSpPr>
        <p:spPr>
          <a:xfrm>
            <a:off x="559969" y="1645444"/>
            <a:ext cx="2506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mtClean="0">
                <a:solidFill>
                  <a:srgbClr val="E5090F"/>
                </a:solidFill>
                <a:latin typeface="Antonio" panose="02000803000000000000" pitchFamily="2" charset="77"/>
              </a:rPr>
              <a:t>LINEA S60a</a:t>
            </a:r>
          </a:p>
          <a:p>
            <a:pPr algn="ctr"/>
            <a:r>
              <a:rPr lang="it-IT" smtClean="0">
                <a:latin typeface="Antonio" panose="02000803000000000000" pitchFamily="2" charset="77"/>
              </a:rPr>
              <a:t>Chiusura </a:t>
            </a:r>
            <a:r>
              <a:rPr lang="it-IT" dirty="0">
                <a:latin typeface="Antonio" panose="02000803000000000000" pitchFamily="2" charset="77"/>
              </a:rPr>
              <a:t>centro abitato Comune </a:t>
            </a:r>
            <a:r>
              <a:rPr lang="it-IT" dirty="0" smtClean="0">
                <a:latin typeface="Antonio" panose="02000803000000000000" pitchFamily="2" charset="77"/>
              </a:rPr>
              <a:t>di</a:t>
            </a:r>
            <a:endParaRPr lang="it-IT" dirty="0">
              <a:latin typeface="Antonio" panose="02000803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5630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A87F00F-E610-5047-AFBD-0EAB1801D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EE0A94F-0CBF-3548-8CD6-7ADDFED33044}"/>
              </a:ext>
            </a:extLst>
          </p:cNvPr>
          <p:cNvSpPr txBox="1"/>
          <p:nvPr/>
        </p:nvSpPr>
        <p:spPr>
          <a:xfrm>
            <a:off x="418943" y="1700198"/>
            <a:ext cx="2453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E5090F"/>
                </a:solidFill>
                <a:latin typeface="Antonio" panose="02000803000000000000" pitchFamily="2" charset="77"/>
              </a:rPr>
              <a:t>LINEA C40a-C40bcd 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CORSE AGGIUNTIVE PARZANICA- ACQUAIOLO- TAVERNOLA</a:t>
            </a:r>
          </a:p>
        </p:txBody>
      </p:sp>
    </p:spTree>
    <p:extLst>
      <p:ext uri="{BB962C8B-B14F-4D97-AF65-F5344CB8AC3E}">
        <p14:creationId xmlns:p14="http://schemas.microsoft.com/office/powerpoint/2010/main" val="96943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825D52FA-D701-6346-A14B-08C839348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703EF268-ACBC-B642-9C53-91C9EE9BFD1F}"/>
              </a:ext>
            </a:extLst>
          </p:cNvPr>
          <p:cNvSpPr txBox="1"/>
          <p:nvPr/>
        </p:nvSpPr>
        <p:spPr>
          <a:xfrm>
            <a:off x="145576" y="1700198"/>
            <a:ext cx="298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ntonio" panose="02000803000000000000" pitchFamily="2" charset="77"/>
              </a:rPr>
              <a:t>funivia Albino – Selvino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3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235EAD3F-D9E8-484F-BD92-E71EC7A23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B6D9A5A6-0BB0-AF46-9854-911DE588F588}"/>
              </a:ext>
            </a:extLst>
          </p:cNvPr>
          <p:cNvSpPr txBox="1"/>
          <p:nvPr/>
        </p:nvSpPr>
        <p:spPr>
          <a:xfrm>
            <a:off x="112345" y="1700198"/>
            <a:ext cx="302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E5090F"/>
                </a:solidFill>
                <a:latin typeface="Antonio" panose="02000803000000000000" pitchFamily="2" charset="77"/>
              </a:rPr>
              <a:t>LINEA E20a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Chiusura in comune di </a:t>
            </a:r>
            <a:r>
              <a:rPr lang="it-IT">
                <a:latin typeface="Antonio" panose="02000803000000000000" pitchFamily="2" charset="77"/>
              </a:rPr>
              <a:t>Foresto Sparso</a:t>
            </a:r>
            <a:endParaRPr lang="it-IT" dirty="0">
              <a:latin typeface="Antonio" panose="02000803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3763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FBC92749-7902-6540-9136-778627CAF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7F46B162-5E48-1B4E-877E-94D13B931313}"/>
              </a:ext>
            </a:extLst>
          </p:cNvPr>
          <p:cNvSpPr txBox="1"/>
          <p:nvPr/>
        </p:nvSpPr>
        <p:spPr>
          <a:xfrm>
            <a:off x="418943" y="1700198"/>
            <a:ext cx="2453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E5090F"/>
                </a:solidFill>
                <a:latin typeface="Antonio" panose="02000803000000000000" pitchFamily="2" charset="77"/>
              </a:rPr>
              <a:t>SCIOPERO </a:t>
            </a:r>
            <a:r>
              <a:rPr lang="it-IT">
                <a:solidFill>
                  <a:srgbClr val="E5090F"/>
                </a:solidFill>
                <a:latin typeface="Antonio" panose="02000803000000000000" pitchFamily="2" charset="77"/>
              </a:rPr>
              <a:t>NAZIONALE TPL</a:t>
            </a:r>
          </a:p>
          <a:p>
            <a:pPr algn="ctr"/>
            <a:r>
              <a:rPr lang="it-IT">
                <a:solidFill>
                  <a:srgbClr val="E5090F"/>
                </a:solidFill>
                <a:latin typeface="Antonio" panose="02000803000000000000" pitchFamily="2" charset="77"/>
              </a:rPr>
              <a:t>1° GIUGNO </a:t>
            </a:r>
            <a:r>
              <a:rPr lang="it-IT" dirty="0">
                <a:solidFill>
                  <a:srgbClr val="E5090F"/>
                </a:solidFill>
                <a:latin typeface="Antonio" panose="02000803000000000000" pitchFamily="2" charset="77"/>
              </a:rPr>
              <a:t>2021</a:t>
            </a:r>
            <a:endParaRPr lang="it-IT" dirty="0">
              <a:latin typeface="Antonio" panose="02000803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21378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40</Words>
  <Application>Microsoft Office PowerPoint</Application>
  <PresentationFormat>Personalizzato</PresentationFormat>
  <Paragraphs>11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Antonio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Farina</dc:creator>
  <cp:lastModifiedBy>Andreina Maria Elia</cp:lastModifiedBy>
  <cp:revision>84</cp:revision>
  <cp:lastPrinted>2020-12-10T09:22:42Z</cp:lastPrinted>
  <dcterms:created xsi:type="dcterms:W3CDTF">2020-12-10T09:10:04Z</dcterms:created>
  <dcterms:modified xsi:type="dcterms:W3CDTF">2021-06-21T07:57:40Z</dcterms:modified>
</cp:coreProperties>
</file>